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7"/>
    <p:restoredTop sz="86406"/>
  </p:normalViewPr>
  <p:slideViewPr>
    <p:cSldViewPr snapToGrid="0" snapToObjects="1">
      <p:cViewPr>
        <p:scale>
          <a:sx n="70" d="100"/>
          <a:sy n="70" d="100"/>
        </p:scale>
        <p:origin x="968" y="1456"/>
      </p:cViewPr>
      <p:guideLst/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5E65-6DD3-374C-904D-5CB47FB4E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463" y="1220480"/>
            <a:ext cx="8637073" cy="977621"/>
          </a:xfrm>
        </p:spPr>
        <p:txBody>
          <a:bodyPr/>
          <a:lstStyle/>
          <a:p>
            <a:r>
              <a:rPr lang="ru-RU" dirty="0" err="1"/>
              <a:t>Погребняк</a:t>
            </a:r>
            <a:r>
              <a:rPr lang="ru-RU" dirty="0"/>
              <a:t> Дмитрий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B0000-EF7D-EF42-A066-14814416B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1400" dirty="0"/>
              <a:t>Стажировка: </a:t>
            </a:r>
            <a:r>
              <a:rPr lang="ru-RU" sz="1400" dirty="0" err="1"/>
              <a:t>Стартап</a:t>
            </a:r>
            <a:r>
              <a:rPr lang="ru-RU" sz="1400" dirty="0"/>
              <a:t> </a:t>
            </a:r>
            <a:r>
              <a:rPr lang="en-US" sz="1600" b="1" i="1" dirty="0" err="1"/>
              <a:t>theatre.love</a:t>
            </a:r>
            <a:endParaRPr lang="en-US" sz="1600" b="1" i="1" dirty="0"/>
          </a:p>
          <a:p>
            <a:r>
              <a:rPr lang="ru-RU" sz="1400" dirty="0"/>
              <a:t>Должность: </a:t>
            </a:r>
            <a:r>
              <a:rPr lang="en-US" sz="1400" dirty="0"/>
              <a:t> junior </a:t>
            </a:r>
            <a:r>
              <a:rPr lang="en-US" sz="1400" dirty="0" err="1"/>
              <a:t>ios</a:t>
            </a:r>
            <a:r>
              <a:rPr lang="en-US" sz="1400" dirty="0"/>
              <a:t> developer</a:t>
            </a:r>
          </a:p>
        </p:txBody>
      </p:sp>
    </p:spTree>
    <p:extLst>
      <p:ext uri="{BB962C8B-B14F-4D97-AF65-F5344CB8AC3E}">
        <p14:creationId xmlns:p14="http://schemas.microsoft.com/office/powerpoint/2010/main" val="249968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5AB0-C8EF-9C4D-96BE-E0782FFF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661" y="720000"/>
            <a:ext cx="6339109" cy="1049235"/>
          </a:xfrm>
        </p:spPr>
        <p:txBody>
          <a:bodyPr/>
          <a:lstStyle/>
          <a:p>
            <a:r>
              <a:rPr lang="ru-RU" dirty="0"/>
              <a:t>Календарь Поиска Спектаклей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F5490F-CDB7-7F44-9F8E-21F4367610A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000" y="2052000"/>
            <a:ext cx="2160000" cy="396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33168-FB75-8E47-9E2E-1C486D567EE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2052000"/>
            <a:ext cx="21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2783-945B-1F4C-B113-91F4D922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20000"/>
            <a:ext cx="9603275" cy="1049235"/>
          </a:xfrm>
        </p:spPr>
        <p:txBody>
          <a:bodyPr>
            <a:normAutofit/>
          </a:bodyPr>
          <a:lstStyle/>
          <a:p>
            <a:r>
              <a:rPr lang="ru-RU" sz="2800" dirty="0"/>
              <a:t>Список спектаклей для ситуативной потребности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F5F34-E8CB-0C4C-B9BF-A7599EA48C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000" y="2052000"/>
            <a:ext cx="2160000" cy="3960000"/>
          </a:xfrm>
        </p:spPr>
      </p:pic>
    </p:spTree>
    <p:extLst>
      <p:ext uri="{BB962C8B-B14F-4D97-AF65-F5344CB8AC3E}">
        <p14:creationId xmlns:p14="http://schemas.microsoft.com/office/powerpoint/2010/main" val="425439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528E-124A-AB49-B62A-856F49D7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677" y="720000"/>
            <a:ext cx="7198645" cy="1049235"/>
          </a:xfrm>
        </p:spPr>
        <p:txBody>
          <a:bodyPr/>
          <a:lstStyle/>
          <a:p>
            <a:r>
              <a:rPr lang="ru-RU" dirty="0"/>
              <a:t>Список ситуативных потребностей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4739A8-3970-1240-92CB-BC45A3438E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000" y="2052000"/>
            <a:ext cx="2160000" cy="3960000"/>
          </a:xfrm>
        </p:spPr>
      </p:pic>
    </p:spTree>
    <p:extLst>
      <p:ext uri="{BB962C8B-B14F-4D97-AF65-F5344CB8AC3E}">
        <p14:creationId xmlns:p14="http://schemas.microsoft.com/office/powerpoint/2010/main" val="19224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6015-B38A-4C49-AFA5-56A97E57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939" y="720733"/>
            <a:ext cx="7546117" cy="559427"/>
          </a:xfrm>
        </p:spPr>
        <p:txBody>
          <a:bodyPr>
            <a:normAutofit fontScale="90000"/>
          </a:bodyPr>
          <a:lstStyle/>
          <a:p>
            <a:r>
              <a:rPr lang="ru-RU" dirty="0"/>
              <a:t>Список сохраненных представлений</a:t>
            </a:r>
            <a:br>
              <a:rPr lang="ru-RU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21735A-0E48-5146-9DD7-CD664A9577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000" y="2052000"/>
            <a:ext cx="2160000" cy="3960000"/>
          </a:xfrm>
        </p:spPr>
      </p:pic>
    </p:spTree>
    <p:extLst>
      <p:ext uri="{BB962C8B-B14F-4D97-AF65-F5344CB8AC3E}">
        <p14:creationId xmlns:p14="http://schemas.microsoft.com/office/powerpoint/2010/main" val="370007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68B6-9AFC-F34C-8B6F-4A881E47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933" y="720000"/>
            <a:ext cx="5388133" cy="724019"/>
          </a:xfrm>
        </p:spPr>
        <p:txBody>
          <a:bodyPr/>
          <a:lstStyle/>
          <a:p>
            <a:r>
              <a:rPr lang="ru-RU" dirty="0"/>
              <a:t>Профиль и его настройки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E52DD9-D006-774A-B2B7-EAECB816AF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275" y="2052000"/>
            <a:ext cx="2160000" cy="396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D67B9-980D-3A48-BB48-00CDFB849AB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90775" y="2052000"/>
            <a:ext cx="2160000" cy="3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42EEF-32FD-DE4E-869D-49E124390F4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32865" y="2052000"/>
            <a:ext cx="21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0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7F89-3CED-2747-B604-033397B9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637" y="720000"/>
            <a:ext cx="7838726" cy="1049235"/>
          </a:xfrm>
        </p:spPr>
        <p:txBody>
          <a:bodyPr/>
          <a:lstStyle/>
          <a:p>
            <a:r>
              <a:rPr lang="ru-RU" dirty="0" err="1"/>
              <a:t>Подгрузка</a:t>
            </a:r>
            <a:r>
              <a:rPr lang="ru-RU" dirty="0"/>
              <a:t> данных между переходами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92397-6F60-504A-A6AA-2999CEE4581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000" y="2052000"/>
            <a:ext cx="2160000" cy="3960000"/>
          </a:xfrm>
        </p:spPr>
      </p:pic>
    </p:spTree>
    <p:extLst>
      <p:ext uri="{BB962C8B-B14F-4D97-AF65-F5344CB8AC3E}">
        <p14:creationId xmlns:p14="http://schemas.microsoft.com/office/powerpoint/2010/main" val="54468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58380-B14E-F34E-B379-7780FA80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941" y="720000"/>
            <a:ext cx="5260117" cy="1049235"/>
          </a:xfrm>
        </p:spPr>
        <p:txBody>
          <a:bodyPr/>
          <a:lstStyle/>
          <a:p>
            <a:r>
              <a:rPr lang="ru-RU" dirty="0"/>
              <a:t>Страница Представления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D52446-2015-944C-AB3E-6B62D9D141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800" y="2052000"/>
            <a:ext cx="2160000" cy="396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8AD43-5CBE-114C-9128-3812517BF8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00" y="2052000"/>
            <a:ext cx="2160000" cy="3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DB93D4-07BF-EC47-8A29-9A4A671675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00" y="2052000"/>
            <a:ext cx="21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1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927F-F80C-0E4B-A676-92FE30A04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341" y="720000"/>
            <a:ext cx="3431317" cy="1049235"/>
          </a:xfrm>
        </p:spPr>
        <p:txBody>
          <a:bodyPr/>
          <a:lstStyle/>
          <a:p>
            <a:r>
              <a:rPr lang="ru-RU" dirty="0"/>
              <a:t>Страница Театра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A75CD-8A6E-7D41-8439-F892F99883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800" y="2052000"/>
            <a:ext cx="2160000" cy="396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F0B2D-1B6A-7B43-8CD1-DAA6B29595A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00" y="2052000"/>
            <a:ext cx="2160000" cy="3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0D3CC-4AAC-124E-BB72-A54413FA8F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00" y="2052000"/>
            <a:ext cx="21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82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2992-26B5-5849-B8BE-956FD263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165" y="731367"/>
            <a:ext cx="2846101" cy="1049235"/>
          </a:xfrm>
        </p:spPr>
        <p:txBody>
          <a:bodyPr/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447FD-C446-754F-A4B3-A01959CEC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</a:t>
            </a:r>
            <a:r>
              <a:rPr lang="en-US" dirty="0"/>
              <a:t>Scrum</a:t>
            </a:r>
          </a:p>
          <a:p>
            <a:r>
              <a:rPr lang="ru-RU" dirty="0"/>
              <a:t>Основы языка </a:t>
            </a:r>
            <a:r>
              <a:rPr lang="en-US" dirty="0"/>
              <a:t>Swift</a:t>
            </a:r>
          </a:p>
          <a:p>
            <a:r>
              <a:rPr lang="ru-RU" dirty="0"/>
              <a:t>Архитектурой </a:t>
            </a:r>
            <a:r>
              <a:rPr lang="en-US" dirty="0"/>
              <a:t>MVC</a:t>
            </a:r>
          </a:p>
          <a:p>
            <a:r>
              <a:rPr lang="en-US" dirty="0"/>
              <a:t>REST API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/>
              <a:t>Использование различных </a:t>
            </a:r>
            <a:r>
              <a:rPr lang="ru-RU" dirty="0" err="1"/>
              <a:t>фреймворков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277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FACD-C5DF-8548-9E9B-BB78D1A3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31367"/>
            <a:ext cx="9603275" cy="1049235"/>
          </a:xfrm>
        </p:spPr>
        <p:txBody>
          <a:bodyPr/>
          <a:lstStyle/>
          <a:p>
            <a:r>
              <a:rPr lang="ru-RU" dirty="0"/>
              <a:t>О </a:t>
            </a:r>
            <a:r>
              <a:rPr lang="ru-RU" dirty="0" err="1"/>
              <a:t>Стартапе</a:t>
            </a:r>
            <a:r>
              <a:rPr lang="ru-RU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61D29-CCC4-4140-9A68-0BC82025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Сервис рекомендаций в сфере театров</a:t>
            </a:r>
          </a:p>
          <a:p>
            <a:r>
              <a:rPr lang="ru-RU" dirty="0"/>
              <a:t>Работают с 2017 года</a:t>
            </a:r>
          </a:p>
        </p:txBody>
      </p:sp>
    </p:spTree>
    <p:extLst>
      <p:ext uri="{BB962C8B-B14F-4D97-AF65-F5344CB8AC3E}">
        <p14:creationId xmlns:p14="http://schemas.microsoft.com/office/powerpoint/2010/main" val="184775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EC0E-C081-0B44-A4B7-ED29DA64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Мои задачи в компании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64053-4D1A-F94D-926B-822F89D2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Разработать приложение для работы с сервисом </a:t>
            </a:r>
            <a:r>
              <a:rPr lang="en-US" dirty="0" err="1"/>
              <a:t>Theatre.love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D9D6-671D-0C4F-8061-2DBA9AE9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приложении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29675-C60E-EE42-A873-59F6F5989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Работает с АПИ которое было написано для приложения и сайта</a:t>
            </a:r>
          </a:p>
          <a:p>
            <a:r>
              <a:rPr lang="ru-RU" dirty="0"/>
              <a:t>Поиск нужных театров и спектаклей</a:t>
            </a:r>
          </a:p>
          <a:p>
            <a:r>
              <a:rPr lang="ru-RU" dirty="0"/>
              <a:t>Возможность регистрации и логина в приложении</a:t>
            </a:r>
          </a:p>
          <a:p>
            <a:r>
              <a:rPr lang="ru-RU" dirty="0"/>
              <a:t>Получение данных с сервера с помощью </a:t>
            </a:r>
            <a:r>
              <a:rPr lang="en-US"/>
              <a:t>access </a:t>
            </a:r>
            <a:r>
              <a:rPr lang="en-US" dirty="0"/>
              <a:t>token</a:t>
            </a:r>
          </a:p>
          <a:p>
            <a:r>
              <a:rPr lang="ru-RU" dirty="0"/>
              <a:t>Добавление понравившихся спектаклей в Избранное</a:t>
            </a:r>
          </a:p>
          <a:p>
            <a:r>
              <a:rPr lang="ru-RU" dirty="0"/>
              <a:t>В будущем покупка билетов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5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C4A1-6CCB-E34E-BD85-12EA3DF8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290" y="720000"/>
            <a:ext cx="9603275" cy="50927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Логин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B2D3F-FE8F-4140-ADDA-7B8684F529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001" y="2051999"/>
            <a:ext cx="2088000" cy="3960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4D222-6079-D243-B521-512E3F31A7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2051999"/>
            <a:ext cx="2088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8880-260E-654B-9DBB-3160C3C7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245" y="720000"/>
            <a:ext cx="2681509" cy="1049235"/>
          </a:xfrm>
        </p:spPr>
        <p:txBody>
          <a:bodyPr/>
          <a:lstStyle/>
          <a:p>
            <a:r>
              <a:rPr lang="ru-RU" dirty="0"/>
              <a:t>Регистрация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D4CBD25-102B-F646-B72F-635659BD3A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000" y="2052000"/>
            <a:ext cx="2160000" cy="39600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C34D27-8F0D-7D4E-9A64-576E57CFD4C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2052000"/>
            <a:ext cx="21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5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AE02-1EA4-194B-AF45-FE932123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741" y="720000"/>
            <a:ext cx="3888517" cy="587136"/>
          </a:xfrm>
        </p:spPr>
        <p:txBody>
          <a:bodyPr/>
          <a:lstStyle/>
          <a:p>
            <a:r>
              <a:rPr lang="ru-RU" dirty="0" err="1"/>
              <a:t>Подгрузка</a:t>
            </a:r>
            <a:r>
              <a:rPr lang="ru-RU" dirty="0"/>
              <a:t> данных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AF96F3-0718-2941-8254-5FB82F69821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000" y="2052000"/>
            <a:ext cx="2160000" cy="3960000"/>
          </a:xfrm>
        </p:spPr>
      </p:pic>
    </p:spTree>
    <p:extLst>
      <p:ext uri="{BB962C8B-B14F-4D97-AF65-F5344CB8AC3E}">
        <p14:creationId xmlns:p14="http://schemas.microsoft.com/office/powerpoint/2010/main" val="239541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AA5C-AD5F-0C4C-A25F-8803F760D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533" y="720000"/>
            <a:ext cx="3815365" cy="1049235"/>
          </a:xfrm>
        </p:spPr>
        <p:txBody>
          <a:bodyPr/>
          <a:lstStyle/>
          <a:p>
            <a:r>
              <a:rPr lang="ru-RU" dirty="0"/>
              <a:t>Главная страница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0BBBB2-C960-F640-9523-F16F6607BEF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000" y="2052000"/>
            <a:ext cx="2160000" cy="396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32400-7E94-594A-A173-0F01DA8778B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0" y="2052000"/>
            <a:ext cx="21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8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B5997-0F75-B14C-8DD4-530861CB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605" y="720000"/>
            <a:ext cx="3778789" cy="804825"/>
          </a:xfrm>
        </p:spPr>
        <p:txBody>
          <a:bodyPr/>
          <a:lstStyle/>
          <a:p>
            <a:r>
              <a:rPr lang="ru-RU" dirty="0"/>
              <a:t>Страница поиска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933965-27F4-1D40-B630-B4DA261CAB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000" y="2052000"/>
            <a:ext cx="2160000" cy="3960000"/>
          </a:xfrm>
        </p:spPr>
      </p:pic>
    </p:spTree>
    <p:extLst>
      <p:ext uri="{BB962C8B-B14F-4D97-AF65-F5344CB8AC3E}">
        <p14:creationId xmlns:p14="http://schemas.microsoft.com/office/powerpoint/2010/main" val="98790718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1308</TotalTime>
  <Words>125</Words>
  <Application>Microsoft Macintosh PowerPoint</Application>
  <PresentationFormat>Widescreen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Погребняк Дмитрий</vt:lpstr>
      <vt:lpstr>О Стартапе:</vt:lpstr>
      <vt:lpstr>Мои задачи в компании</vt:lpstr>
      <vt:lpstr>О приложении</vt:lpstr>
      <vt:lpstr>Логин</vt:lpstr>
      <vt:lpstr>Регистрация</vt:lpstr>
      <vt:lpstr>Подгрузка данных</vt:lpstr>
      <vt:lpstr>Главная страница</vt:lpstr>
      <vt:lpstr>Страница поиска</vt:lpstr>
      <vt:lpstr>Календарь Поиска Спектаклей</vt:lpstr>
      <vt:lpstr>Список спектаклей для ситуативной потребности</vt:lpstr>
      <vt:lpstr>Список ситуативных потребностей</vt:lpstr>
      <vt:lpstr>Список сохраненных представлений </vt:lpstr>
      <vt:lpstr>Профиль и его настройки</vt:lpstr>
      <vt:lpstr>Подгрузка данных между переходами</vt:lpstr>
      <vt:lpstr>Страница Представления</vt:lpstr>
      <vt:lpstr>Страница Театра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Погребняк Дмитрий</dc:title>
  <dc:creator>Microsoft Office User</dc:creator>
  <cp:lastModifiedBy>Microsoft Office User</cp:lastModifiedBy>
  <cp:revision>30</cp:revision>
  <dcterms:created xsi:type="dcterms:W3CDTF">2019-08-10T15:57:44Z</dcterms:created>
  <dcterms:modified xsi:type="dcterms:W3CDTF">2019-08-11T13:46:02Z</dcterms:modified>
</cp:coreProperties>
</file>